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ebm" ContentType="video/webm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21" r:id="rId2"/>
    <p:sldId id="322" r:id="rId3"/>
    <p:sldId id="323" r:id="rId4"/>
    <p:sldId id="324" r:id="rId5"/>
    <p:sldId id="325" r:id="rId6"/>
    <p:sldId id="326" r:id="rId7"/>
    <p:sldId id="327" r:id="rId8"/>
    <p:sldId id="328" r:id="rId9"/>
    <p:sldId id="329" r:id="rId10"/>
    <p:sldId id="331" r:id="rId11"/>
    <p:sldId id="333" r:id="rId12"/>
    <p:sldId id="332" r:id="rId13"/>
    <p:sldId id="334" r:id="rId14"/>
    <p:sldId id="335" r:id="rId15"/>
    <p:sldId id="336" r:id="rId16"/>
    <p:sldId id="337" r:id="rId17"/>
    <p:sldId id="338" r:id="rId18"/>
    <p:sldId id="330" r:id="rId19"/>
  </p:sldIdLst>
  <p:sldSz cx="9144000" cy="6858000" type="screen4x3"/>
  <p:notesSz cx="7102475" cy="10233025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K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3" autoAdjust="0"/>
    <p:restoredTop sz="97292" autoAdjust="0"/>
  </p:normalViewPr>
  <p:slideViewPr>
    <p:cSldViewPr>
      <p:cViewPr varScale="1">
        <p:scale>
          <a:sx n="62" d="100"/>
          <a:sy n="62" d="100"/>
        </p:scale>
        <p:origin x="151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C5CA352-2FA0-4BA0-8672-B5725E98272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675A7F4B-EB61-437D-9106-ECB55437E8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19024CD2-877C-4D25-B264-8718B5F68BB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CE5C0B43-B192-467D-8A0A-64F5F79F01F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646012F7-C8AF-4A02-8D95-A026B2E8A7CD}" type="slidenum">
              <a:rPr lang="pl-PL" altLang="it-IT"/>
              <a:pPr/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3455833-3F36-4AB0-9834-A6E897284AC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DDA7206-E049-4108-B9E6-6F7947B64A6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8E439D5B-D5D3-4EBB-B5BC-984FB022837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9A7ED01C-52BC-441B-9485-3D409FC4A24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9FAE1FE5-F3B4-4C52-AAD2-945BE2027F4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D259CF32-2320-4C52-8EE2-7A758B623B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E536A87D-11F1-40E7-8A11-E56A840860BF}" type="slidenum">
              <a:rPr lang="pl-PL" altLang="it-IT"/>
              <a:pPr/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42D93C4-3BC2-4022-B10F-13647CA6E6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17E4A6-4E5F-42DA-BB86-F935738116C5}" type="slidenum">
              <a:rPr lang="en-AU" altLang="it-IT"/>
              <a:pPr/>
              <a:t>1</a:t>
            </a:fld>
            <a:endParaRPr lang="en-AU" altLang="it-IT" dirty="0"/>
          </a:p>
        </p:txBody>
      </p:sp>
      <p:sp>
        <p:nvSpPr>
          <p:cNvPr id="141314" name="Symbol zastępczy obrazu slajdu 1">
            <a:extLst>
              <a:ext uri="{FF2B5EF4-FFF2-40B4-BE49-F238E27FC236}">
                <a16:creationId xmlns:a16="http://schemas.microsoft.com/office/drawing/2014/main" id="{53EFFF9D-91CE-4E10-9106-220C59F89D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1315" name="Symbol zastępczy notatek 2">
            <a:extLst>
              <a:ext uri="{FF2B5EF4-FFF2-40B4-BE49-F238E27FC236}">
                <a16:creationId xmlns:a16="http://schemas.microsoft.com/office/drawing/2014/main" id="{E21F6686-35F3-4121-A8BD-A0B796C35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 dirty="0"/>
          </a:p>
        </p:txBody>
      </p:sp>
      <p:sp>
        <p:nvSpPr>
          <p:cNvPr id="141316" name="Symbol zastępczy numeru slajdu 3">
            <a:extLst>
              <a:ext uri="{FF2B5EF4-FFF2-40B4-BE49-F238E27FC236}">
                <a16:creationId xmlns:a16="http://schemas.microsoft.com/office/drawing/2014/main" id="{F7FE79B2-A016-4DEA-B5D3-8D0BDE1D320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10C96083-9EE0-4A97-8062-426B29A70AAB}" type="slidenum">
              <a:rPr lang="en-US" altLang="it-IT" sz="1200">
                <a:latin typeface="Calibri" panose="020F0502020204030204" pitchFamily="34" charset="0"/>
              </a:rPr>
              <a:pPr algn="r"/>
              <a:t>1</a:t>
            </a:fld>
            <a:endParaRPr lang="en-US" altLang="it-IT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AD1D82-4180-43D7-9EEC-A543F2D9F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20DAC97-B829-402B-888D-0026F17504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78F1992-A83B-4F3A-A421-9326D0483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98D305-4FD3-4512-AE42-24F5160FC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A950F5-D530-4FD4-8068-879A7CC25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1A1AF2-DE55-4B46-AD5F-989FCAA6EB9A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148737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FD1E4F-08DB-45EB-91A0-91A61AAA3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4EA912F-FFD6-4A3B-BF62-C8682712F1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201DACF-A638-40E3-B007-A67DBEE35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901D30-E713-47F4-BBD3-D761D1E0C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8B1608-0DAF-4CB8-B15C-6D9B844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774D9-8814-4746-A524-57381CD043D9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219022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097C3E4-D0E9-4354-A39C-96165D1BA2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2939FF7-F82D-425B-8CF7-C7E2AFC9D1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E9CD33-074B-4BD2-B5FA-DC90608C7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90C6055-A874-48E1-B401-C7BF21DC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38A3E5-60EE-4F9C-B674-958D3DDBC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06524B-AB9B-4D98-A9D3-C16410804A5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193586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olo, testo e clip multimedi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267724-A8F3-43B9-B89C-C1DAD7FC6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48B046-FCFF-455E-B370-E2C1CCA5DE3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risorsa multimediale 3">
            <a:extLst>
              <a:ext uri="{FF2B5EF4-FFF2-40B4-BE49-F238E27FC236}">
                <a16:creationId xmlns:a16="http://schemas.microsoft.com/office/drawing/2014/main" id="{AEE84BD1-020B-4247-A828-8A0F50F1D347}"/>
              </a:ext>
            </a:extLst>
          </p:cNvPr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4D188C4-5A13-4748-85B5-D8E33E1D05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9E17C84-05EA-4D88-821A-E9EBD2AE2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157B88F-89FD-45F3-A79D-A194A8E22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7CFC51E-C5C9-4BF8-BB00-FBF980E7A3C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09817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588A06-B35F-4E0F-9763-183F2D1A9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534B14-6DA1-48F6-AC40-3422DD161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148AC9-7535-45B8-B28F-DD02EB9A8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B2E97D5-184A-4C2A-A1A1-88911536E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D87EFD-645F-4A9D-B0D1-6F3134B9D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3563CF-C5B6-4511-892D-CDFA7E224EC8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64911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039D70-7DC0-4D93-A4ED-6CAC5E2D5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E301922-5116-4219-9C7D-6E99047AE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273A50-90F1-455A-B970-1EAF3992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18A31E-E2E2-4EAA-86A5-ED0EF6259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196AE16-5355-4A32-BFF4-A1821047B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89818B-9753-45D4-9229-13DB0E46CCF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44094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98798B-D27D-4537-87AD-868EB99DC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BC0715-16DB-4C9B-B0FE-8B52DD43DF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7D1C182-3277-4AD0-945B-D878367F66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0AA6F88-1A73-4F89-BFB7-3910E575B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DD8E648-15D1-43F1-B9F9-66AEF6807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3F7A35E-86B8-41AC-A526-AD9F85845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4688FB-9B5A-429B-9CF5-085A85CA2D53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43051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0E61D6-71B8-4575-A991-C7DA5F78A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FD4D3CD-759B-430D-B8D3-C19549A6F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E611A96-811D-4D90-9724-F55747271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719C352-DF9E-4F4F-8B63-8BE7785DA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417F4B9-54A9-4DF8-884F-AF451DF7AA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596B5EB-A77F-44E9-9238-741D2926B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FD84D0B-745A-4C87-BEAE-7435DFAF3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554F8E4-6B94-4924-902A-8868A9B7B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270FF-AE74-4F37-9176-FB9E1A540EA2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800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19DEA9-DC1F-42F7-9CEB-1BB6F8436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C07AC8F-1BE5-45F6-831E-B61D1DDDF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8FFF686-9FA6-4616-8593-E18111E63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6036291-F5A2-44C8-88E5-CBB99B4B2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1EA076-FC2D-4DB4-858F-02CC50902AB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5237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CD970E5-88F3-4BF0-996A-FE888B7B0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9C44F37-D1B4-4A0C-9A9B-97A1DBD44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40DA7BF-479D-4449-98F1-8AE08B2F3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CDE58-8D4E-478F-B764-3F902540392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945813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49885D-5A7C-4BEC-9F15-73075C859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3AD243-8A98-41BE-957A-A51CBC115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A2968C3-904B-48D4-87BC-4E8667CB8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81AED47-3A08-4511-9767-4C0BE69A9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1FBDB51-1AF3-4249-A9DF-7C1EC6101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2804BF2-AFE2-4D41-9A34-86B3B418B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B3FA87-ED7C-42CB-8905-B74620A9D29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87273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6F9B2F-6140-439B-A436-2CBFC5DD2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1CFD4A8-C8A1-4E0B-9813-DD7B25FABE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2B8FFEC-D906-4314-8C5F-4021B0E8D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30C8B7F-3FC0-4B94-A690-919ADE8D7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2430ABA-76DF-4454-9EB6-7EB851FC3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5A29520-2651-4A6F-A4E5-6ED15D789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DA4E7-3FD8-4C1B-8AAD-AAD72B25C42D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27430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F92FDAA-E963-468D-BDD1-4C5937FC41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92C00AF-57A2-41CF-A18B-1592DA6AC4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DB49452-405B-464D-939C-C44DB552058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9B396F7-AA80-4835-AF41-4FEF275A1D9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F9C107D-AD9F-4F2E-B9AA-5571E397550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D9E74DA-6B25-4795-9C63-0B51EDBC2801}" type="slidenum">
              <a:rPr lang="en-AU" altLang="it-IT"/>
              <a:pPr/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hyperlink" Target="https://youtu.be/YkOrx5xcgss" TargetMode="Externa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webm"/><Relationship Id="rId1" Type="http://schemas.microsoft.com/office/2007/relationships/media" Target="../media/media1.webm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>
            <a:extLst>
              <a:ext uri="{FF2B5EF4-FFF2-40B4-BE49-F238E27FC236}">
                <a16:creationId xmlns:a16="http://schemas.microsoft.com/office/drawing/2014/main" id="{31153A7E-0EFA-42C7-9E74-54414C8B2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14" y="476250"/>
            <a:ext cx="7417415" cy="218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5400" i="1" dirty="0">
                <a:solidFill>
                  <a:srgbClr val="002060"/>
                </a:solidFill>
                <a:latin typeface="Arial" panose="020B0604020202020204" pitchFamily="34" charset="0"/>
              </a:rPr>
              <a:t>Insegnare STEAM </a:t>
            </a:r>
          </a:p>
          <a:p>
            <a:r>
              <a:rPr lang="it-IT" altLang="it-IT" sz="5400" i="1" dirty="0">
                <a:solidFill>
                  <a:srgbClr val="002060"/>
                </a:solidFill>
                <a:latin typeface="Arial" panose="020B0604020202020204" pitchFamily="34" charset="0"/>
              </a:rPr>
              <a:t>con la realtà aumentata</a:t>
            </a:r>
          </a:p>
          <a:p>
            <a:endParaRPr lang="pl-PL" altLang="it-IT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0295" name="Text Box 7">
            <a:extLst>
              <a:ext uri="{FF2B5EF4-FFF2-40B4-BE49-F238E27FC236}">
                <a16:creationId xmlns:a16="http://schemas.microsoft.com/office/drawing/2014/main" id="{6784529F-5E7E-4696-B4AD-A744D7A64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517064"/>
            <a:ext cx="7946406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800" dirty="0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</a:p>
          <a:p>
            <a:endParaRPr lang="pl-PL" altLang="it-IT" sz="28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endParaRPr lang="it-IT" altLang="it-IT" sz="2800" i="1" dirty="0">
              <a:solidFill>
                <a:srgbClr val="002060"/>
              </a:solidFill>
            </a:endParaRPr>
          </a:p>
          <a:p>
            <a:r>
              <a:rPr lang="it-IT" altLang="it-IT" sz="2800" i="1" dirty="0">
                <a:solidFill>
                  <a:srgbClr val="002060"/>
                </a:solidFill>
                <a:latin typeface="Arial" panose="020B0604020202020204" pitchFamily="34" charset="0"/>
              </a:rPr>
              <a:t>Lezione 2: «Realtà aumentata» - ulteriori esempi</a:t>
            </a:r>
          </a:p>
          <a:p>
            <a:r>
              <a:rPr lang="it-IT" altLang="it-IT" sz="2800" i="1" dirty="0">
                <a:solidFill>
                  <a:srgbClr val="002060"/>
                </a:solidFill>
              </a:rPr>
              <a:t>(Parte 5)</a:t>
            </a:r>
            <a:endParaRPr lang="pl-PL" altLang="it-IT" sz="2800" i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925A96-73A7-DE6F-C7CE-54D81EDF0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Immerse: AR in </a:t>
            </a:r>
            <a:r>
              <a:rPr lang="it-IT" sz="3600" dirty="0" err="1"/>
              <a:t>Education</a:t>
            </a:r>
            <a:endParaRPr lang="it-IT" sz="36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606AD9D-04EB-D898-7DA2-BF85365C6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6752"/>
            <a:ext cx="9144000" cy="514099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B92960D-6896-280D-173B-585A1EEA3963}"/>
              </a:ext>
            </a:extLst>
          </p:cNvPr>
          <p:cNvSpPr txBox="1"/>
          <p:nvPr/>
        </p:nvSpPr>
        <p:spPr>
          <a:xfrm>
            <a:off x="899592" y="6196466"/>
            <a:ext cx="62646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https://www.educationalappstore.com/app/big-bang-ar</a:t>
            </a:r>
          </a:p>
        </p:txBody>
      </p:sp>
    </p:spTree>
    <p:extLst>
      <p:ext uri="{BB962C8B-B14F-4D97-AF65-F5344CB8AC3E}">
        <p14:creationId xmlns:p14="http://schemas.microsoft.com/office/powerpoint/2010/main" val="2590140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643256-928F-44F3-E309-F592DB92D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012" y="0"/>
            <a:ext cx="8229600" cy="1143000"/>
          </a:xfrm>
        </p:spPr>
        <p:txBody>
          <a:bodyPr/>
          <a:lstStyle/>
          <a:p>
            <a:r>
              <a:rPr lang="it-IT" sz="3600" dirty="0"/>
              <a:t>Animal safari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1C3BD79-6393-2FF3-791D-A6FF063F7E5A}"/>
              </a:ext>
            </a:extLst>
          </p:cNvPr>
          <p:cNvSpPr txBox="1"/>
          <p:nvPr/>
        </p:nvSpPr>
        <p:spPr>
          <a:xfrm>
            <a:off x="251520" y="5937031"/>
            <a:ext cx="8892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https://apps.apple.com/us/app/animal-safari-ar-3d-learning/id1468220377</a:t>
            </a:r>
          </a:p>
        </p:txBody>
      </p:sp>
      <p:pic>
        <p:nvPicPr>
          <p:cNvPr id="5" name="Animal Safari AR - 3D Learning on the App Store">
            <a:hlinkClick r:id="" action="ppaction://media"/>
            <a:extLst>
              <a:ext uri="{FF2B5EF4-FFF2-40B4-BE49-F238E27FC236}">
                <a16:creationId xmlns:a16="http://schemas.microsoft.com/office/drawing/2014/main" id="{326A54CF-E741-B5F4-7A30-AEDD424841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1169302"/>
            <a:ext cx="2086035" cy="451939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7022056-717B-0286-143F-AF8A3E82FB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6625" y="1062037"/>
            <a:ext cx="2190750" cy="473392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CB40ED0A-ACB4-B1AD-DD02-389A387A65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6050" y="1062035"/>
            <a:ext cx="2190750" cy="473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531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10A43A-8CF5-459A-F020-76511DC58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401"/>
            <a:ext cx="8229600" cy="1143000"/>
          </a:xfrm>
        </p:spPr>
        <p:txBody>
          <a:bodyPr/>
          <a:lstStyle/>
          <a:p>
            <a:r>
              <a:rPr lang="it-IT" sz="3600" dirty="0"/>
              <a:t>Magnetismo: i campi invisibili</a:t>
            </a:r>
          </a:p>
        </p:txBody>
      </p:sp>
      <p:pic>
        <p:nvPicPr>
          <p:cNvPr id="3" name="Hololab Magnetism (AR) on the App Store-1">
            <a:hlinkClick r:id="" action="ppaction://media"/>
            <a:extLst>
              <a:ext uri="{FF2B5EF4-FFF2-40B4-BE49-F238E27FC236}">
                <a16:creationId xmlns:a16="http://schemas.microsoft.com/office/drawing/2014/main" id="{903CC168-1461-4CB1-8E77-98A132F999F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1197401"/>
            <a:ext cx="6772245" cy="3809388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C9233692-B916-D49D-76A0-6495B1F9D9C5}"/>
              </a:ext>
            </a:extLst>
          </p:cNvPr>
          <p:cNvSpPr txBox="1"/>
          <p:nvPr/>
        </p:nvSpPr>
        <p:spPr>
          <a:xfrm>
            <a:off x="251520" y="5937031"/>
            <a:ext cx="8435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https://apps.apple.com/us/app/hololab-magnetism-ar/id1360514145</a:t>
            </a:r>
          </a:p>
        </p:txBody>
      </p:sp>
    </p:spTree>
    <p:extLst>
      <p:ext uri="{BB962C8B-B14F-4D97-AF65-F5344CB8AC3E}">
        <p14:creationId xmlns:p14="http://schemas.microsoft.com/office/powerpoint/2010/main" val="3497635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3081C6-55D1-296A-D2E6-A6CA4BA21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Solar-scope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E16A123-38BC-9F93-2E35-BCAF7232D019}"/>
              </a:ext>
            </a:extLst>
          </p:cNvPr>
          <p:cNvSpPr txBox="1"/>
          <p:nvPr/>
        </p:nvSpPr>
        <p:spPr>
          <a:xfrm>
            <a:off x="683568" y="6247949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https://www.solarsystemscope.com/</a:t>
            </a:r>
          </a:p>
        </p:txBody>
      </p:sp>
      <p:pic>
        <p:nvPicPr>
          <p:cNvPr id="5" name="Solar System Scope - Online Model of Solar System and Night ">
            <a:hlinkClick r:id="" action="ppaction://media"/>
            <a:extLst>
              <a:ext uri="{FF2B5EF4-FFF2-40B4-BE49-F238E27FC236}">
                <a16:creationId xmlns:a16="http://schemas.microsoft.com/office/drawing/2014/main" id="{FEE26783-ACDF-C71B-2680-B3942DAFBB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9512" y="1417638"/>
            <a:ext cx="6786500" cy="381740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D969ACC-3AFF-44D7-ECC7-EC7078E791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4607" y="102658"/>
            <a:ext cx="1989393" cy="141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63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6576AE-2A05-FC4F-B4C8-C1F0F5280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151011"/>
            <a:ext cx="5194920" cy="1143000"/>
          </a:xfrm>
        </p:spPr>
        <p:txBody>
          <a:bodyPr/>
          <a:lstStyle/>
          <a:p>
            <a:r>
              <a:rPr lang="it-IT" sz="3600" dirty="0" err="1"/>
              <a:t>Civilizations</a:t>
            </a:r>
            <a:r>
              <a:rPr lang="it-IT" sz="3600" dirty="0"/>
              <a:t> (BBC)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57492D3-E9EC-A513-7E76-59E4AE56CE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7843" y="151010"/>
            <a:ext cx="1225862" cy="1143001"/>
          </a:xfrm>
          <a:prstGeom prst="rect">
            <a:avLst/>
          </a:prstGeom>
        </p:spPr>
      </p:pic>
      <p:pic>
        <p:nvPicPr>
          <p:cNvPr id="5" name="Civilisations AR - Apps on Google Play">
            <a:hlinkClick r:id="" action="ppaction://media"/>
            <a:extLst>
              <a:ext uri="{FF2B5EF4-FFF2-40B4-BE49-F238E27FC236}">
                <a16:creationId xmlns:a16="http://schemas.microsoft.com/office/drawing/2014/main" id="{E53A485C-099C-ECBF-823E-DA781B8ED12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9121" y="1271190"/>
            <a:ext cx="7046283" cy="396044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E84517F5-A61D-2F52-725C-1C79E24E9F77}"/>
              </a:ext>
            </a:extLst>
          </p:cNvPr>
          <p:cNvSpPr txBox="1"/>
          <p:nvPr/>
        </p:nvSpPr>
        <p:spPr>
          <a:xfrm>
            <a:off x="323528" y="619121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hlinkClick r:id="rId6"/>
              </a:rPr>
              <a:t>https://youtu.be/YkOrx5xcgss</a:t>
            </a:r>
            <a:r>
              <a:rPr lang="it-IT" dirty="0"/>
              <a:t> </a:t>
            </a:r>
            <a:r>
              <a:rPr lang="it-IT"/>
              <a:t>cbn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31539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48C2F3-71DF-2798-7E67-377E22B1D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836" y="0"/>
            <a:ext cx="8229600" cy="1143000"/>
          </a:xfrm>
        </p:spPr>
        <p:txBody>
          <a:bodyPr/>
          <a:lstStyle/>
          <a:p>
            <a:r>
              <a:rPr lang="it-IT" sz="3600" dirty="0"/>
              <a:t>Telling the time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B3FB607-86C1-A445-D490-2C60291B1A0A}"/>
              </a:ext>
            </a:extLst>
          </p:cNvPr>
          <p:cNvSpPr txBox="1"/>
          <p:nvPr/>
        </p:nvSpPr>
        <p:spPr>
          <a:xfrm>
            <a:off x="431032" y="6183329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https://play.google.com/store/apps/details?id=com.mbd.tellingtime&amp;hl=en&amp;gl=US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BC37E00-DB30-9B18-FBE5-B04CB1FD7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05" y="937388"/>
            <a:ext cx="8863390" cy="4983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068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4C136B-A292-B1A2-D1CE-E6F28F28B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Color Quest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EDA7A71-631D-F6E1-DF26-CC12EC2B6A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8264" y="116632"/>
            <a:ext cx="1901379" cy="2066268"/>
          </a:xfrm>
          <a:prstGeom prst="rect">
            <a:avLst/>
          </a:prstGeom>
        </p:spPr>
      </p:pic>
      <p:pic>
        <p:nvPicPr>
          <p:cNvPr id="5" name="Color Quest AR - Apps on Google Play-1">
            <a:hlinkClick r:id="" action="ppaction://media"/>
            <a:extLst>
              <a:ext uri="{FF2B5EF4-FFF2-40B4-BE49-F238E27FC236}">
                <a16:creationId xmlns:a16="http://schemas.microsoft.com/office/drawing/2014/main" id="{A049EBA7-9918-4BB6-7EA5-8CDF0B025A0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4357" y="1444399"/>
            <a:ext cx="6646983" cy="373600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7EB0AA01-CF61-0C79-344E-F88A5574766A}"/>
              </a:ext>
            </a:extLst>
          </p:cNvPr>
          <p:cNvSpPr txBox="1"/>
          <p:nvPr/>
        </p:nvSpPr>
        <p:spPr>
          <a:xfrm>
            <a:off x="139711" y="5433792"/>
            <a:ext cx="70245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https://play.google.com/store/apps/details?id=com.stayhealthy.colorquest&amp;hl=en&amp;gl=US</a:t>
            </a:r>
          </a:p>
        </p:txBody>
      </p:sp>
    </p:spTree>
    <p:extLst>
      <p:ext uri="{BB962C8B-B14F-4D97-AF65-F5344CB8AC3E}">
        <p14:creationId xmlns:p14="http://schemas.microsoft.com/office/powerpoint/2010/main" val="2764840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D038C1-D372-F7DB-B51D-934DB1351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8729"/>
            <a:ext cx="8229600" cy="1143000"/>
          </a:xfrm>
        </p:spPr>
        <p:txBody>
          <a:bodyPr/>
          <a:lstStyle/>
          <a:p>
            <a:r>
              <a:rPr lang="it-IT" sz="3600" dirty="0"/>
              <a:t>Narrator AV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AC8643A-D00E-5F3E-B041-529313C8E740}"/>
              </a:ext>
            </a:extLst>
          </p:cNvPr>
          <p:cNvSpPr txBox="1"/>
          <p:nvPr/>
        </p:nvSpPr>
        <p:spPr>
          <a:xfrm>
            <a:off x="251520" y="5517232"/>
            <a:ext cx="82296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/>
              <a:t>Narrator AR</a:t>
            </a:r>
            <a:r>
              <a:rPr lang="en-US" dirty="0"/>
              <a:t> is an app that inspires kids to learn handwriting. It uses Augmented Reality to launch your child's handwritten name off the page!</a:t>
            </a:r>
          </a:p>
          <a:p>
            <a:r>
              <a:rPr lang="it-IT" dirty="0"/>
              <a:t>https://www.narratorar.com.au/</a:t>
            </a:r>
          </a:p>
        </p:txBody>
      </p:sp>
      <p:pic>
        <p:nvPicPr>
          <p:cNvPr id="5" name="Narrator AR">
            <a:hlinkClick r:id="" action="ppaction://media"/>
            <a:extLst>
              <a:ext uri="{FF2B5EF4-FFF2-40B4-BE49-F238E27FC236}">
                <a16:creationId xmlns:a16="http://schemas.microsoft.com/office/drawing/2014/main" id="{16F9D3A4-7989-A012-1E1E-D4A199C32F5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980728"/>
            <a:ext cx="7668344" cy="431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88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130425-3461-2731-9665-0C69656C8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0929"/>
            <a:ext cx="8229600" cy="1143000"/>
          </a:xfrm>
        </p:spPr>
        <p:txBody>
          <a:bodyPr/>
          <a:lstStyle/>
          <a:p>
            <a:r>
              <a:rPr lang="it-IT" dirty="0" err="1"/>
              <a:t>Results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C505EEE-288C-DA2E-5B46-43969A092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2736"/>
            <a:ext cx="9144000" cy="514099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B103DC9F-5A1B-E49B-C77C-9961C4230966}"/>
              </a:ext>
            </a:extLst>
          </p:cNvPr>
          <p:cNvSpPr txBox="1"/>
          <p:nvPr/>
        </p:nvSpPr>
        <p:spPr>
          <a:xfrm>
            <a:off x="1259632" y="619372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https://hartrxr.com/immerse/</a:t>
            </a:r>
          </a:p>
        </p:txBody>
      </p:sp>
    </p:spTree>
    <p:extLst>
      <p:ext uri="{BB962C8B-B14F-4D97-AF65-F5344CB8AC3E}">
        <p14:creationId xmlns:p14="http://schemas.microsoft.com/office/powerpoint/2010/main" val="2901912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1556AA-3660-A171-9EF5-03120F030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Altri esempi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A9B8F27-67C0-A1A3-23D2-06623E771C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844824"/>
            <a:ext cx="8229600" cy="4276517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AA76BB3B-83C9-D8EB-F03C-F91053C3C6CB}"/>
              </a:ext>
            </a:extLst>
          </p:cNvPr>
          <p:cNvSpPr txBox="1"/>
          <p:nvPr/>
        </p:nvSpPr>
        <p:spPr>
          <a:xfrm>
            <a:off x="611560" y="1179581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«</a:t>
            </a:r>
            <a:r>
              <a:rPr lang="it-IT" dirty="0" err="1"/>
              <a:t>augmented</a:t>
            </a:r>
            <a:r>
              <a:rPr lang="it-IT" dirty="0"/>
              <a:t> reality </a:t>
            </a:r>
            <a:r>
              <a:rPr lang="it-IT" dirty="0" err="1"/>
              <a:t>education</a:t>
            </a:r>
            <a:r>
              <a:rPr lang="it-IT" dirty="0"/>
              <a:t> apps»</a:t>
            </a:r>
          </a:p>
        </p:txBody>
      </p:sp>
    </p:spTree>
    <p:extLst>
      <p:ext uri="{BB962C8B-B14F-4D97-AF65-F5344CB8AC3E}">
        <p14:creationId xmlns:p14="http://schemas.microsoft.com/office/powerpoint/2010/main" val="430584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1556AA-3660-A171-9EF5-03120F030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99392"/>
            <a:ext cx="5698976" cy="1143000"/>
          </a:xfrm>
        </p:spPr>
        <p:txBody>
          <a:bodyPr/>
          <a:lstStyle/>
          <a:p>
            <a:r>
              <a:rPr lang="it-IT" sz="3600" dirty="0" err="1"/>
              <a:t>Wonderscope</a:t>
            </a:r>
            <a:endParaRPr lang="it-IT" sz="36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7947A99-6ACD-E84A-FFE4-C53266D4D896}"/>
              </a:ext>
            </a:extLst>
          </p:cNvPr>
          <p:cNvSpPr txBox="1"/>
          <p:nvPr/>
        </p:nvSpPr>
        <p:spPr>
          <a:xfrm>
            <a:off x="683568" y="621403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https://wonderscope.com/</a:t>
            </a:r>
          </a:p>
        </p:txBody>
      </p:sp>
      <p:pic>
        <p:nvPicPr>
          <p:cNvPr id="5" name="Wonderscope an augmented reality iOS app for kids">
            <a:hlinkClick r:id="" action="ppaction://media"/>
            <a:extLst>
              <a:ext uri="{FF2B5EF4-FFF2-40B4-BE49-F238E27FC236}">
                <a16:creationId xmlns:a16="http://schemas.microsoft.com/office/drawing/2014/main" id="{50F21BE4-2434-FACE-8913-AE22C3E447C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0289" y="1331476"/>
            <a:ext cx="6792867" cy="382098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368E4D8-6602-9A2C-052D-35EA403BA3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8993" y="10989"/>
            <a:ext cx="2564943" cy="1257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592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7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32C9A0-11C1-345F-9137-9A89DC4F5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JigSpace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8D1CB6D-FE35-E735-8149-0E4B389A7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417638"/>
            <a:ext cx="7477274" cy="46623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B13C5630-14AA-11B9-AB8F-491C13EF6D36}"/>
              </a:ext>
            </a:extLst>
          </p:cNvPr>
          <p:cNvSpPr txBox="1"/>
          <p:nvPr/>
        </p:nvSpPr>
        <p:spPr>
          <a:xfrm>
            <a:off x="1331640" y="206084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https://www.jig.space/</a:t>
            </a:r>
          </a:p>
        </p:txBody>
      </p:sp>
    </p:spTree>
    <p:extLst>
      <p:ext uri="{BB962C8B-B14F-4D97-AF65-F5344CB8AC3E}">
        <p14:creationId xmlns:p14="http://schemas.microsoft.com/office/powerpoint/2010/main" val="3588051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030712-F7CB-1397-09A1-5443843BD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err="1"/>
              <a:t>Asembir</a:t>
            </a:r>
            <a:r>
              <a:rPr lang="it-IT" sz="3600" dirty="0"/>
              <a:t> EDU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8FB9835-4631-E6D1-54EB-7F469FCBA23E}"/>
              </a:ext>
            </a:extLst>
          </p:cNvPr>
          <p:cNvSpPr txBox="1"/>
          <p:nvPr/>
        </p:nvSpPr>
        <p:spPr>
          <a:xfrm>
            <a:off x="457200" y="587727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https://edu.assemblrworld.com/</a:t>
            </a:r>
          </a:p>
        </p:txBody>
      </p:sp>
      <p:pic>
        <p:nvPicPr>
          <p:cNvPr id="5" name="6033351b64fbe113c6c2c31d_BLR &amp; Pringgo Commercial 15mb (1)-transcode">
            <a:hlinkClick r:id="" action="ppaction://media"/>
            <a:extLst>
              <a:ext uri="{FF2B5EF4-FFF2-40B4-BE49-F238E27FC236}">
                <a16:creationId xmlns:a16="http://schemas.microsoft.com/office/drawing/2014/main" id="{C1E426CA-1483-31B5-2C39-0C044910471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1417638"/>
            <a:ext cx="7040121" cy="396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303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030712-F7CB-1397-09A1-5443843BD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AR MAKR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8FB9835-4631-E6D1-54EB-7F469FCBA23E}"/>
              </a:ext>
            </a:extLst>
          </p:cNvPr>
          <p:cNvSpPr txBox="1"/>
          <p:nvPr/>
        </p:nvSpPr>
        <p:spPr>
          <a:xfrm>
            <a:off x="457200" y="587727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https://youtu.be/kanRUEPZTCo</a:t>
            </a:r>
          </a:p>
        </p:txBody>
      </p:sp>
      <p:pic>
        <p:nvPicPr>
          <p:cNvPr id="3" name="AR Makr">
            <a:hlinkClick r:id="" action="ppaction://media"/>
            <a:extLst>
              <a:ext uri="{FF2B5EF4-FFF2-40B4-BE49-F238E27FC236}">
                <a16:creationId xmlns:a16="http://schemas.microsoft.com/office/drawing/2014/main" id="{08DB08AA-D9B7-DBBE-1A7E-770197FC8D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1143000"/>
            <a:ext cx="7476501" cy="420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188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7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655556-C819-2DEB-9083-C697AAD56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err="1"/>
              <a:t>Arloon</a:t>
            </a:r>
            <a:r>
              <a:rPr lang="it-IT" sz="3600" dirty="0"/>
              <a:t> </a:t>
            </a:r>
            <a:r>
              <a:rPr lang="it-IT" sz="3600" dirty="0" err="1"/>
              <a:t>Plants</a:t>
            </a:r>
            <a:endParaRPr lang="it-IT" sz="36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26434FE-8054-F481-E868-336E80FA830A}"/>
              </a:ext>
            </a:extLst>
          </p:cNvPr>
          <p:cNvSpPr txBox="1"/>
          <p:nvPr/>
        </p:nvSpPr>
        <p:spPr>
          <a:xfrm>
            <a:off x="971600" y="602128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http://www.arloon.com/en/apps/plants/</a:t>
            </a:r>
          </a:p>
        </p:txBody>
      </p:sp>
      <p:pic>
        <p:nvPicPr>
          <p:cNvPr id="5" name="Arloon Plants - YouTube">
            <a:hlinkClick r:id="" action="ppaction://media"/>
            <a:extLst>
              <a:ext uri="{FF2B5EF4-FFF2-40B4-BE49-F238E27FC236}">
                <a16:creationId xmlns:a16="http://schemas.microsoft.com/office/drawing/2014/main" id="{F1D74E5B-F498-7F2F-D83A-4090CE70BFB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4825" y="1143000"/>
            <a:ext cx="813435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72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255C83-B1E1-F103-4BE3-08821F64A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281" y="75572"/>
            <a:ext cx="8229600" cy="1143000"/>
          </a:xfrm>
        </p:spPr>
        <p:txBody>
          <a:bodyPr/>
          <a:lstStyle/>
          <a:p>
            <a:r>
              <a:rPr lang="it-IT" sz="4000" dirty="0"/>
              <a:t>3D Bear </a:t>
            </a:r>
            <a:r>
              <a:rPr lang="it-IT" sz="4000" dirty="0" err="1"/>
              <a:t>Education</a:t>
            </a:r>
            <a:r>
              <a:rPr lang="it-IT" sz="4000" dirty="0"/>
              <a:t> </a:t>
            </a:r>
            <a:r>
              <a:rPr lang="it-IT" sz="4000" dirty="0" err="1"/>
              <a:t>technologies</a:t>
            </a:r>
            <a:endParaRPr lang="it-IT" sz="40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334F273-2578-E5B6-CE32-3F37E1490B93}"/>
              </a:ext>
            </a:extLst>
          </p:cNvPr>
          <p:cNvSpPr txBox="1"/>
          <p:nvPr/>
        </p:nvSpPr>
        <p:spPr>
          <a:xfrm>
            <a:off x="445281" y="624437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https://www.3dbear.io/</a:t>
            </a:r>
          </a:p>
        </p:txBody>
      </p:sp>
      <p:pic>
        <p:nvPicPr>
          <p:cNvPr id="5" name="3DBear - Immersive technologies for education">
            <a:hlinkClick r:id="" action="ppaction://media"/>
            <a:extLst>
              <a:ext uri="{FF2B5EF4-FFF2-40B4-BE49-F238E27FC236}">
                <a16:creationId xmlns:a16="http://schemas.microsoft.com/office/drawing/2014/main" id="{604DB257-8749-26B7-A41B-AE9C3738A2A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3854" y="1317974"/>
            <a:ext cx="6989948" cy="393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2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4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EA1418-65F5-CF66-3A81-692A76736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929"/>
            <a:ext cx="8229600" cy="1143000"/>
          </a:xfrm>
        </p:spPr>
        <p:txBody>
          <a:bodyPr/>
          <a:lstStyle/>
          <a:p>
            <a:r>
              <a:rPr lang="it-IT" sz="3600" dirty="0"/>
              <a:t>Domino World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D138A2C-440E-BFEB-7225-F697FEB59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28" y="980728"/>
            <a:ext cx="9144000" cy="514099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A2A72347-B3AC-DFC9-1ED4-8ACF2BD7AF13}"/>
              </a:ext>
            </a:extLst>
          </p:cNvPr>
          <p:cNvSpPr txBox="1"/>
          <p:nvPr/>
        </p:nvSpPr>
        <p:spPr>
          <a:xfrm>
            <a:off x="0" y="6265734"/>
            <a:ext cx="8460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https://apps.apple.com/us/app/domino-world-ar/id1282105342</a:t>
            </a:r>
          </a:p>
        </p:txBody>
      </p:sp>
    </p:spTree>
    <p:extLst>
      <p:ext uri="{BB962C8B-B14F-4D97-AF65-F5344CB8AC3E}">
        <p14:creationId xmlns:p14="http://schemas.microsoft.com/office/powerpoint/2010/main" val="2703056764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10441</TotalTime>
  <Words>298</Words>
  <Application>Microsoft Office PowerPoint</Application>
  <PresentationFormat>Presentazione su schermo (4:3)</PresentationFormat>
  <Paragraphs>45</Paragraphs>
  <Slides>18</Slides>
  <Notes>1</Notes>
  <HiddenSlides>0</HiddenSlides>
  <MMClips>11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1" baseType="lpstr">
      <vt:lpstr>Arial</vt:lpstr>
      <vt:lpstr>Calibri</vt:lpstr>
      <vt:lpstr>Projekt domyślny</vt:lpstr>
      <vt:lpstr>Presentazione standard di PowerPoint</vt:lpstr>
      <vt:lpstr>Altri esempi</vt:lpstr>
      <vt:lpstr>Wonderscope</vt:lpstr>
      <vt:lpstr>JigSpace</vt:lpstr>
      <vt:lpstr>Asembir EDU</vt:lpstr>
      <vt:lpstr>AR MAKR</vt:lpstr>
      <vt:lpstr>Arloon Plants</vt:lpstr>
      <vt:lpstr>3D Bear Education technologies</vt:lpstr>
      <vt:lpstr>Domino World</vt:lpstr>
      <vt:lpstr>Immerse: AR in Education</vt:lpstr>
      <vt:lpstr>Animal safari</vt:lpstr>
      <vt:lpstr>Magnetismo: i campi invisibili</vt:lpstr>
      <vt:lpstr>Solar-scope</vt:lpstr>
      <vt:lpstr>Civilizations (BBC)</vt:lpstr>
      <vt:lpstr>Telling the time</vt:lpstr>
      <vt:lpstr>Color Quest</vt:lpstr>
      <vt:lpstr>Narrator AV</vt:lpstr>
      <vt:lpstr>Results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Ucho – superkomputer komunikacji</dc:title>
  <dc:creator>GK</dc:creator>
  <cp:lastModifiedBy>Maria Karwasz</cp:lastModifiedBy>
  <cp:revision>131</cp:revision>
  <dcterms:created xsi:type="dcterms:W3CDTF">2019-04-23T16:37:35Z</dcterms:created>
  <dcterms:modified xsi:type="dcterms:W3CDTF">2022-10-16T17:48:10Z</dcterms:modified>
</cp:coreProperties>
</file>