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8" r:id="rId2"/>
    <p:sldId id="478" r:id="rId3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003300"/>
    <a:srgbClr val="008000"/>
    <a:srgbClr val="33CC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81" autoAdjust="0"/>
    <p:restoredTop sz="94718" autoAdjust="0"/>
  </p:normalViewPr>
  <p:slideViewPr>
    <p:cSldViewPr>
      <p:cViewPr varScale="1">
        <p:scale>
          <a:sx n="81" d="100"/>
          <a:sy n="81" d="100"/>
        </p:scale>
        <p:origin x="90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mplypsychology.org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3933056"/>
            <a:ext cx="79200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 dirty="0">
                <a:solidFill>
                  <a:srgbClr val="002060"/>
                </a:solidFill>
              </a:rPr>
              <a:t>Facoltà di Fisica, Astronomia e Informatica Applicata</a:t>
            </a:r>
            <a:r>
              <a:rPr lang="pl-PL" altLang="it-IT" sz="20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91C3066-0B5C-3F93-FC7F-621ACB920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80464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II: Psicologia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1: La nascita della psicologia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5F2255-2E74-8050-27E8-F66F4729E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«Psicologia sperimentale» (1887)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6B749D5-9080-B13D-C5B3-9562C761D2A7}"/>
              </a:ext>
            </a:extLst>
          </p:cNvPr>
          <p:cNvSpPr txBox="1"/>
          <p:nvPr/>
        </p:nvSpPr>
        <p:spPr>
          <a:xfrm>
            <a:off x="683568" y="5805264"/>
            <a:ext cx="64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https://www.simplypsychology.org/wundt.html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2547052C-1AC0-4009-CAED-9CB444823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9C518F66-19D0-BCC9-722C-82F487E59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75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6922C70D-BFD4-3F93-F279-27C66455A43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3528" y="477540"/>
            <a:ext cx="8496944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Wilhelm Wundt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opened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Institute for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Experimental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University of Leipzig in Germany in 1879. 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first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laboratory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dedicated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opening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usually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thought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beginning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modern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Wundt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often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regarded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father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Wundt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because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separated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from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philosophy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by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analyzing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workings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mind in a more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structured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way, with the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emphasis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being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objective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measurement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control.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laboratory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became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focus for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those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a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serious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interest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first for German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philosophers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students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then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American and British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students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well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 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subsequent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psychological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laboratories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were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closely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modeled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early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years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the Wundt model.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Wundt's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background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physiology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reflected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the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topics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which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Institute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concerned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such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study of reaction times and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sensory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processes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attention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For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participants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would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exposed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a standard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stimulus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 a light or the sound of a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metronome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and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asked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report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sensations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b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Wundt's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aim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record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thoughts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sensations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to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analyze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them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into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their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constituent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elements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in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much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way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chemist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analyses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chemical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compounds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in order to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underlying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structure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The school of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psychology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founded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by Wundt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known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voluntarism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the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it-IT" altLang="it-IT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organizing</a:t>
            </a:r>
            <a:r>
              <a: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the mind.</a:t>
            </a:r>
          </a:p>
        </p:txBody>
      </p:sp>
      <p:sp>
        <p:nvSpPr>
          <p:cNvPr id="17" name="AutoShape 8" descr="Simply Psychology Logo">
            <a:hlinkClick r:id="rId2"/>
            <a:extLst>
              <a:ext uri="{FF2B5EF4-FFF2-40B4-BE49-F238E27FC236}">
                <a16:creationId xmlns:a16="http://schemas.microsoft.com/office/drawing/2014/main" id="{1FC9C7BF-4B86-AB6E-6600-B61BABD59C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28800" y="2981325"/>
            <a:ext cx="548640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255083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4543</TotalTime>
  <Words>319</Words>
  <Application>Microsoft Office PowerPoint</Application>
  <PresentationFormat>Presentazione su schermo (4:3)</PresentationFormat>
  <Paragraphs>15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4" baseType="lpstr">
      <vt:lpstr>Arial</vt:lpstr>
      <vt:lpstr>Projekt domyślny</vt:lpstr>
      <vt:lpstr>Inclusione e personalizzazione nell’insegnamento delle STEAM</vt:lpstr>
      <vt:lpstr>«Psicologia sperimentale» (1887)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146</cp:revision>
  <dcterms:created xsi:type="dcterms:W3CDTF">2006-02-09T22:46:12Z</dcterms:created>
  <dcterms:modified xsi:type="dcterms:W3CDTF">2022-11-30T10:40:02Z</dcterms:modified>
</cp:coreProperties>
</file>