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VOB" ContentType="video/unknown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321" r:id="rId2"/>
    <p:sldId id="323" r:id="rId3"/>
    <p:sldId id="328" r:id="rId4"/>
    <p:sldId id="324" r:id="rId5"/>
    <p:sldId id="325" r:id="rId6"/>
    <p:sldId id="327" r:id="rId7"/>
  </p:sldIdLst>
  <p:sldSz cx="9144000" cy="6858000" type="screen4x3"/>
  <p:notesSz cx="7102475" cy="10233025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K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3" autoAdjust="0"/>
    <p:restoredTop sz="97292" autoAdjust="0"/>
  </p:normalViewPr>
  <p:slideViewPr>
    <p:cSldViewPr>
      <p:cViewPr varScale="1">
        <p:scale>
          <a:sx n="63" d="100"/>
          <a:sy n="63" d="100"/>
        </p:scale>
        <p:origin x="101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C5CA352-2FA0-4BA0-8672-B5725E98272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675A7F4B-EB61-437D-9106-ECB55437E8D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19024CD2-877C-4D25-B264-8718B5F68BB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CE5C0B43-B192-467D-8A0A-64F5F79F01F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646012F7-C8AF-4A02-8D95-A026B2E8A7CD}" type="slidenum">
              <a:rPr lang="pl-PL" altLang="it-IT"/>
              <a:pPr/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D3455833-3F36-4AB0-9834-A6E897284AC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9DDA7206-E049-4108-B9E6-6F7947B64A6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8E439D5B-D5D3-4EBB-B5BC-984FB022837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9A7ED01C-52BC-441B-9485-3D409FC4A24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9FAE1FE5-F3B4-4C52-AAD2-945BE2027F4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D259CF32-2320-4C52-8EE2-7A758B623B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E536A87D-11F1-40E7-8A11-E56A840860BF}" type="slidenum">
              <a:rPr lang="pl-PL" altLang="it-IT"/>
              <a:pPr/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42D93C4-3BC2-4022-B10F-13647CA6E6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17E4A6-4E5F-42DA-BB86-F935738116C5}" type="slidenum">
              <a:rPr lang="en-AU" altLang="it-IT"/>
              <a:pPr/>
              <a:t>1</a:t>
            </a:fld>
            <a:endParaRPr lang="en-AU" altLang="it-IT" dirty="0"/>
          </a:p>
        </p:txBody>
      </p:sp>
      <p:sp>
        <p:nvSpPr>
          <p:cNvPr id="141314" name="Symbol zastępczy obrazu slajdu 1">
            <a:extLst>
              <a:ext uri="{FF2B5EF4-FFF2-40B4-BE49-F238E27FC236}">
                <a16:creationId xmlns:a16="http://schemas.microsoft.com/office/drawing/2014/main" id="{53EFFF9D-91CE-4E10-9106-220C59F89D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1315" name="Symbol zastępczy notatek 2">
            <a:extLst>
              <a:ext uri="{FF2B5EF4-FFF2-40B4-BE49-F238E27FC236}">
                <a16:creationId xmlns:a16="http://schemas.microsoft.com/office/drawing/2014/main" id="{E21F6686-35F3-4121-A8BD-A0B796C35B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pl-PL" altLang="it-IT"/>
              <a:t>Pierwszy slajd</a:t>
            </a:r>
            <a:endParaRPr lang="en-US" altLang="it-IT" dirty="0"/>
          </a:p>
        </p:txBody>
      </p:sp>
      <p:sp>
        <p:nvSpPr>
          <p:cNvPr id="141316" name="Symbol zastępczy numeru slajdu 3">
            <a:extLst>
              <a:ext uri="{FF2B5EF4-FFF2-40B4-BE49-F238E27FC236}">
                <a16:creationId xmlns:a16="http://schemas.microsoft.com/office/drawing/2014/main" id="{F7FE79B2-A016-4DEA-B5D3-8D0BDE1D320A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10C96083-9EE0-4A97-8062-426B29A70AAB}" type="slidenum">
              <a:rPr lang="en-US" altLang="it-IT" sz="1200">
                <a:latin typeface="Calibri" panose="020F0502020204030204" pitchFamily="34" charset="0"/>
              </a:rPr>
              <a:pPr algn="r"/>
              <a:t>1</a:t>
            </a:fld>
            <a:endParaRPr lang="en-US" altLang="it-IT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AD1D82-4180-43D7-9EEC-A543F2D9FA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20DAC97-B829-402B-888D-0026F17504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78F1992-A83B-4F3A-A421-9326D0483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98D305-4FD3-4512-AE42-24F5160FC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7A950F5-D530-4FD4-8068-879A7CC25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1A1AF2-DE55-4B46-AD5F-989FCAA6EB9A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148737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FD1E4F-08DB-45EB-91A0-91A61AAA3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4EA912F-FFD6-4A3B-BF62-C8682712F1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201DACF-A638-40E3-B007-A67DBEE35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C901D30-E713-47F4-BBD3-D761D1E0C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A8B1608-0DAF-4CB8-B15C-6D9B844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F774D9-8814-4746-A524-57381CD043D9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219022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097C3E4-D0E9-4354-A39C-96165D1BA2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2939FF7-F82D-425B-8CF7-C7E2AFC9D1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E9CD33-074B-4BD2-B5FA-DC90608C7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90C6055-A874-48E1-B401-C7BF21DC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38A3E5-60EE-4F9C-B674-958D3DDBC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06524B-AB9B-4D98-A9D3-C16410804A5E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193586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olo, testo e clip multimedi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267724-A8F3-43B9-B89C-C1DAD7FC6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48B046-FCFF-455E-B370-E2C1CCA5DE3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risorsa multimediale 3">
            <a:extLst>
              <a:ext uri="{FF2B5EF4-FFF2-40B4-BE49-F238E27FC236}">
                <a16:creationId xmlns:a16="http://schemas.microsoft.com/office/drawing/2014/main" id="{AEE84BD1-020B-4247-A828-8A0F50F1D347}"/>
              </a:ext>
            </a:extLst>
          </p:cNvPr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4D188C4-5A13-4748-85B5-D8E33E1D05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9E17C84-05EA-4D88-821A-E9EBD2AE2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157B88F-89FD-45F3-A79D-A194A8E22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7CFC51E-C5C9-4BF8-BB00-FBF980E7A3CC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09817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588A06-B35F-4E0F-9763-183F2D1A9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534B14-6DA1-48F6-AC40-3422DD161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7148AC9-7535-45B8-B28F-DD02EB9A8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B2E97D5-184A-4C2A-A1A1-88911536E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D87EFD-645F-4A9D-B0D1-6F3134B9D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3563CF-C5B6-4511-892D-CDFA7E224EC8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649114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039D70-7DC0-4D93-A4ED-6CAC5E2D5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E301922-5116-4219-9C7D-6E99047AEB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D273A50-90F1-455A-B970-1EAF3992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018A31E-E2E2-4EAA-86A5-ED0EF6259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196AE16-5355-4A32-BFF4-A1821047B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89818B-9753-45D4-9229-13DB0E46CCFC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440945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98798B-D27D-4537-87AD-868EB99DC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9BC0715-16DB-4C9B-B0FE-8B52DD43DF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7D1C182-3277-4AD0-945B-D878367F66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0AA6F88-1A73-4F89-BFB7-3910E575B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DD8E648-15D1-43F1-B9F9-66AEF6807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3F7A35E-86B8-41AC-A526-AD9F85845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4688FB-9B5A-429B-9CF5-085A85CA2D53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243051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0E61D6-71B8-4575-A991-C7DA5F78A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FD4D3CD-759B-430D-B8D3-C19549A6F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E611A96-811D-4D90-9724-F557472718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719C352-DF9E-4F4F-8B63-8BE7785DA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417F4B9-54A9-4DF8-884F-AF451DF7AA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596B5EB-A77F-44E9-9238-741D2926B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FD84D0B-745A-4C87-BEAE-7435DFAF3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554F8E4-6B94-4924-902A-8868A9B7B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9270FF-AE74-4F37-9176-FB9E1A540EA2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83800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19DEA9-DC1F-42F7-9CEB-1BB6F8436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C07AC8F-1BE5-45F6-831E-B61D1DDDF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8FFF686-9FA6-4616-8593-E18111E63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6036291-F5A2-44C8-88E5-CBB99B4B2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1EA076-FC2D-4DB4-858F-02CC50902AB0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835237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CD970E5-88F3-4BF0-996A-FE888B7B0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9C44F37-D1B4-4A0C-9A9B-97A1DBD44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40DA7BF-479D-4449-98F1-8AE08B2F3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CDE58-8D4E-478F-B764-3F9025403920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945813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49885D-5A7C-4BEC-9F15-73075C859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3AD243-8A98-41BE-957A-A51CBC115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A2968C3-904B-48D4-87BC-4E8667CB8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81AED47-3A08-4511-9767-4C0BE69A9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1FBDB51-1AF3-4249-A9DF-7C1EC6101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2804BF2-AFE2-4D41-9A34-86B3B418B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B3FA87-ED7C-42CB-8905-B74620A9D29E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87273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6F9B2F-6140-439B-A436-2CBFC5DD2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1CFD4A8-C8A1-4E0B-9813-DD7B25FABE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2B8FFEC-D906-4314-8C5F-4021B0E8D4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30C8B7F-3FC0-4B94-A690-919ADE8D7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2430ABA-76DF-4454-9EB6-7EB851FC3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5A29520-2651-4A6F-A4E5-6ED15D789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5DA4E7-3FD8-4C1B-8AAD-AAD72B25C42D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027430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F92FDAA-E963-468D-BDD1-4C5937FC41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92C00AF-57A2-41CF-A18B-1592DA6AC4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DB49452-405B-464D-939C-C44DB552058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9B396F7-AA80-4835-AF41-4FEF275A1D9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F9C107D-AD9F-4F2E-B9AA-5571E397550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D9E74DA-6B25-4795-9C63-0B51EDBC2801}" type="slidenum">
              <a:rPr lang="en-AU" altLang="it-IT"/>
              <a:pPr/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VOB"/><Relationship Id="rId1" Type="http://schemas.microsoft.com/office/2007/relationships/media" Target="../media/media1.VOB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VOB"/><Relationship Id="rId1" Type="http://schemas.microsoft.com/office/2007/relationships/media" Target="../media/media2.VOB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VOB"/><Relationship Id="rId1" Type="http://schemas.microsoft.com/office/2007/relationships/media" Target="../media/media3.VOB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 Box 2">
            <a:extLst>
              <a:ext uri="{FF2B5EF4-FFF2-40B4-BE49-F238E27FC236}">
                <a16:creationId xmlns:a16="http://schemas.microsoft.com/office/drawing/2014/main" id="{31153A7E-0EFA-42C7-9E74-54414C8B2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14" y="476250"/>
            <a:ext cx="7417415" cy="218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5400" i="1" dirty="0">
                <a:solidFill>
                  <a:srgbClr val="002060"/>
                </a:solidFill>
                <a:latin typeface="Arial" panose="020B0604020202020204" pitchFamily="34" charset="0"/>
              </a:rPr>
              <a:t>Insegnare STEAM </a:t>
            </a:r>
          </a:p>
          <a:p>
            <a:r>
              <a:rPr lang="it-IT" altLang="it-IT" sz="5400" i="1" dirty="0">
                <a:solidFill>
                  <a:srgbClr val="002060"/>
                </a:solidFill>
                <a:latin typeface="Arial" panose="020B0604020202020204" pitchFamily="34" charset="0"/>
              </a:rPr>
              <a:t>con la realtà aumentata</a:t>
            </a:r>
          </a:p>
          <a:p>
            <a:endParaRPr lang="pl-PL" altLang="it-IT" sz="2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0295" name="Text Box 7">
            <a:extLst>
              <a:ext uri="{FF2B5EF4-FFF2-40B4-BE49-F238E27FC236}">
                <a16:creationId xmlns:a16="http://schemas.microsoft.com/office/drawing/2014/main" id="{6784529F-5E7E-4696-B4AD-A744D7A64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517064"/>
            <a:ext cx="5968301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2800" dirty="0">
                <a:solidFill>
                  <a:srgbClr val="002060"/>
                </a:solidFill>
                <a:latin typeface="Arial" panose="020B0604020202020204" pitchFamily="34" charset="0"/>
              </a:rPr>
              <a:t>Grzegorz Karwasz</a:t>
            </a:r>
          </a:p>
          <a:p>
            <a:endParaRPr lang="pl-PL" altLang="it-IT" sz="280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endParaRPr lang="it-IT" altLang="it-IT" sz="2800" i="1" dirty="0">
              <a:solidFill>
                <a:srgbClr val="002060"/>
              </a:solidFill>
            </a:endParaRPr>
          </a:p>
          <a:p>
            <a:r>
              <a:rPr lang="it-IT" altLang="it-IT" sz="2800" i="1" dirty="0">
                <a:solidFill>
                  <a:srgbClr val="002060"/>
                </a:solidFill>
                <a:latin typeface="Arial" panose="020B0604020202020204" pitchFamily="34" charset="0"/>
              </a:rPr>
              <a:t>Lezione 3: Multi-media (</a:t>
            </a:r>
            <a:r>
              <a:rPr lang="it-IT" altLang="it-IT" sz="2800" i="1" dirty="0" err="1">
                <a:solidFill>
                  <a:srgbClr val="002060"/>
                </a:solidFill>
                <a:latin typeface="Arial" panose="020B0604020202020204" pitchFamily="34" charset="0"/>
              </a:rPr>
              <a:t>Marienborg</a:t>
            </a:r>
            <a:r>
              <a:rPr lang="it-IT" altLang="it-IT" sz="2800" i="1" dirty="0">
                <a:solidFill>
                  <a:srgbClr val="002060"/>
                </a:solidFill>
                <a:latin typeface="Arial" panose="020B0604020202020204" pitchFamily="34" charset="0"/>
              </a:rPr>
              <a:t>)</a:t>
            </a:r>
            <a:endParaRPr lang="pl-PL" altLang="it-IT" sz="2800" i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131CF4-5EED-409F-2188-E2DFF8741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Che cosa sono multi-media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6BFF820-DE23-28D9-52E5-1785F96F111E}"/>
              </a:ext>
            </a:extLst>
          </p:cNvPr>
          <p:cNvSpPr txBox="1"/>
          <p:nvPr/>
        </p:nvSpPr>
        <p:spPr>
          <a:xfrm>
            <a:off x="323528" y="1585969"/>
            <a:ext cx="882047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Mediare vuol dire «essere in mezzo»</a:t>
            </a:r>
          </a:p>
          <a:p>
            <a:pPr algn="l"/>
            <a:endParaRPr lang="it-IT" dirty="0">
              <a:solidFill>
                <a:srgbClr val="202122"/>
              </a:solidFill>
            </a:endParaRPr>
          </a:p>
          <a:p>
            <a:pPr algn="l"/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Media sono gli intermediari tra il processo di presentazione (insegnamento) e percezione (apprendimento).</a:t>
            </a:r>
          </a:p>
          <a:p>
            <a:pPr algn="l"/>
            <a:endParaRPr lang="it-IT" dirty="0">
              <a:solidFill>
                <a:srgbClr val="202122"/>
              </a:solidFill>
            </a:endParaRPr>
          </a:p>
          <a:p>
            <a:pPr algn="l"/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Le forme sono tante, e ne compaiono sempre nuove</a:t>
            </a:r>
          </a:p>
          <a:p>
            <a:pPr algn="l"/>
            <a:endParaRPr lang="it-IT" dirty="0">
              <a:solidFill>
                <a:srgbClr val="202122"/>
              </a:solidFill>
            </a:endParaRPr>
          </a:p>
          <a:p>
            <a:pPr algn="l"/>
            <a:endParaRPr lang="it-IT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135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667569-EB13-71BB-4367-700840258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Video (filmato)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80472DE-F9E2-34D7-2636-709118B5CCDE}"/>
              </a:ext>
            </a:extLst>
          </p:cNvPr>
          <p:cNvSpPr txBox="1"/>
          <p:nvPr/>
        </p:nvSpPr>
        <p:spPr>
          <a:xfrm flipH="1">
            <a:off x="576888" y="6004272"/>
            <a:ext cx="7910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Castello di Cavalieri di SS. Maria Vergine, detti Teutonici, Polonia, *1296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29A95D8-4914-D1C1-8F97-109D4B1B83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553542"/>
            <a:ext cx="6962775" cy="431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116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667569-EB13-71BB-4367-700840258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Video (sequenza di foto)</a:t>
            </a:r>
          </a:p>
        </p:txBody>
      </p:sp>
      <p:pic>
        <p:nvPicPr>
          <p:cNvPr id="4" name="VTS_03_1">
            <a:hlinkClick r:id="" action="ppaction://media"/>
            <a:extLst>
              <a:ext uri="{FF2B5EF4-FFF2-40B4-BE49-F238E27FC236}">
                <a16:creationId xmlns:a16="http://schemas.microsoft.com/office/drawing/2014/main" id="{AB9BBD91-1508-A01D-AD70-DF0BDDEF8DF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9836" y="1450038"/>
            <a:ext cx="7524328" cy="4232435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F27AAE7A-440E-078F-D37C-40AE8E28ADC9}"/>
              </a:ext>
            </a:extLst>
          </p:cNvPr>
          <p:cNvSpPr txBox="1"/>
          <p:nvPr/>
        </p:nvSpPr>
        <p:spPr>
          <a:xfrm flipH="1">
            <a:off x="576888" y="6004272"/>
            <a:ext cx="7910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Castello di Cavalieri di SS. Maria Vergine, detti Teutonici, Polonia, *1296</a:t>
            </a:r>
          </a:p>
        </p:txBody>
      </p:sp>
    </p:spTree>
    <p:extLst>
      <p:ext uri="{BB962C8B-B14F-4D97-AF65-F5344CB8AC3E}">
        <p14:creationId xmlns:p14="http://schemas.microsoft.com/office/powerpoint/2010/main" val="1696450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2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667569-EB13-71BB-4367-700840258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Video (sequenza di foto)</a:t>
            </a:r>
          </a:p>
        </p:txBody>
      </p:sp>
      <p:pic>
        <p:nvPicPr>
          <p:cNvPr id="3" name="VTS_04_1">
            <a:hlinkClick r:id="" action="ppaction://media"/>
            <a:extLst>
              <a:ext uri="{FF2B5EF4-FFF2-40B4-BE49-F238E27FC236}">
                <a16:creationId xmlns:a16="http://schemas.microsoft.com/office/drawing/2014/main" id="{99CCD4C6-90E2-B946-5FCD-3560B588BC6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4016" y="1430606"/>
            <a:ext cx="7956376" cy="4475462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2A2EB73B-2C9D-0B1A-C118-A68A5C476117}"/>
              </a:ext>
            </a:extLst>
          </p:cNvPr>
          <p:cNvSpPr txBox="1"/>
          <p:nvPr/>
        </p:nvSpPr>
        <p:spPr>
          <a:xfrm flipH="1">
            <a:off x="576888" y="6004272"/>
            <a:ext cx="7910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/>
              <a:t>Città </a:t>
            </a:r>
            <a:r>
              <a:rPr lang="it-IT" dirty="0"/>
              <a:t>di Torun, la prima sede di Cavalieri Teutonici in Polonia, *1226</a:t>
            </a:r>
          </a:p>
        </p:txBody>
      </p:sp>
    </p:spTree>
    <p:extLst>
      <p:ext uri="{BB962C8B-B14F-4D97-AF65-F5344CB8AC3E}">
        <p14:creationId xmlns:p14="http://schemas.microsoft.com/office/powerpoint/2010/main" val="3756161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7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667569-EB13-71BB-4367-700840258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Video (sequenza di animazioni)</a:t>
            </a:r>
          </a:p>
        </p:txBody>
      </p:sp>
      <p:pic>
        <p:nvPicPr>
          <p:cNvPr id="4" name="VTS_01_1">
            <a:hlinkClick r:id="" action="ppaction://media"/>
            <a:extLst>
              <a:ext uri="{FF2B5EF4-FFF2-40B4-BE49-F238E27FC236}">
                <a16:creationId xmlns:a16="http://schemas.microsoft.com/office/drawing/2014/main" id="{42C67978-2105-ADFD-9E32-4AF6E1111B5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7828" y="1556792"/>
            <a:ext cx="7668344" cy="4313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342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6060</TotalTime>
  <Words>127</Words>
  <Application>Microsoft Office PowerPoint</Application>
  <PresentationFormat>Presentazione su schermo (4:3)</PresentationFormat>
  <Paragraphs>22</Paragraphs>
  <Slides>6</Slides>
  <Notes>1</Notes>
  <HiddenSlides>0</HiddenSlides>
  <MMClips>3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9" baseType="lpstr">
      <vt:lpstr>Arial</vt:lpstr>
      <vt:lpstr>Calibri</vt:lpstr>
      <vt:lpstr>Projekt domyślny</vt:lpstr>
      <vt:lpstr>Presentazione standard di PowerPoint</vt:lpstr>
      <vt:lpstr>Che cosa sono multi-media</vt:lpstr>
      <vt:lpstr>Video (filmato)</vt:lpstr>
      <vt:lpstr>Video (sequenza di foto)</vt:lpstr>
      <vt:lpstr>Video (sequenza di foto)</vt:lpstr>
      <vt:lpstr>Video (sequenza di animazioni)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Ucho – superkomputer komunikacji</dc:title>
  <dc:creator>GK</dc:creator>
  <cp:lastModifiedBy>Maria Karwasz</cp:lastModifiedBy>
  <cp:revision>90</cp:revision>
  <dcterms:created xsi:type="dcterms:W3CDTF">2019-04-23T16:37:35Z</dcterms:created>
  <dcterms:modified xsi:type="dcterms:W3CDTF">2022-09-07T19:34:34Z</dcterms:modified>
</cp:coreProperties>
</file>