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1" r:id="rId11"/>
    <p:sldId id="333" r:id="rId12"/>
    <p:sldId id="332" r:id="rId13"/>
    <p:sldId id="334" r:id="rId14"/>
    <p:sldId id="335" r:id="rId15"/>
    <p:sldId id="336" r:id="rId16"/>
    <p:sldId id="337" r:id="rId17"/>
    <p:sldId id="338" r:id="rId18"/>
    <p:sldId id="330" r:id="rId19"/>
    <p:sldId id="339" r:id="rId20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62" d="100"/>
          <a:sy n="62" d="100"/>
        </p:scale>
        <p:origin x="15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hyperlink" Target="https://youtu.be/YkOrx5xcgss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94640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2: «Realtà aumentata» - ulteriori esempi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(Parte 5)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925A96-73A7-DE6F-C7CE-54D81EDF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Immerse: AR in </a:t>
            </a:r>
            <a:r>
              <a:rPr lang="it-IT" sz="3600" dirty="0" err="1"/>
              <a:t>Education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06AD9D-04EB-D898-7DA2-BF85365C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B92960D-6896-280D-173B-585A1EEA3963}"/>
              </a:ext>
            </a:extLst>
          </p:cNvPr>
          <p:cNvSpPr txBox="1"/>
          <p:nvPr/>
        </p:nvSpPr>
        <p:spPr>
          <a:xfrm>
            <a:off x="899592" y="6196466"/>
            <a:ext cx="6264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https://www.educationalappstore.com/app/big-bang-ar</a:t>
            </a:r>
          </a:p>
        </p:txBody>
      </p:sp>
    </p:spTree>
    <p:extLst>
      <p:ext uri="{BB962C8B-B14F-4D97-AF65-F5344CB8AC3E}">
        <p14:creationId xmlns:p14="http://schemas.microsoft.com/office/powerpoint/2010/main" val="259014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643256-928F-44F3-E309-F592DB92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12" y="0"/>
            <a:ext cx="8229600" cy="1143000"/>
          </a:xfrm>
        </p:spPr>
        <p:txBody>
          <a:bodyPr/>
          <a:lstStyle/>
          <a:p>
            <a:r>
              <a:rPr lang="it-IT" sz="3600" dirty="0"/>
              <a:t>Animal safari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C3BD79-6393-2FF3-791D-A6FF063F7E5A}"/>
              </a:ext>
            </a:extLst>
          </p:cNvPr>
          <p:cNvSpPr txBox="1"/>
          <p:nvPr/>
        </p:nvSpPr>
        <p:spPr>
          <a:xfrm>
            <a:off x="251520" y="5937031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https://apps.apple.com/us/app/animal-safari-ar-3d-learning/id1468220377</a:t>
            </a:r>
          </a:p>
        </p:txBody>
      </p:sp>
      <p:pic>
        <p:nvPicPr>
          <p:cNvPr id="5" name="Animal Safari AR - 3D Learning on the App Store">
            <a:hlinkClick r:id="" action="ppaction://media"/>
            <a:extLst>
              <a:ext uri="{FF2B5EF4-FFF2-40B4-BE49-F238E27FC236}">
                <a16:creationId xmlns:a16="http://schemas.microsoft.com/office/drawing/2014/main" id="{326A54CF-E741-B5F4-7A30-AEDD424841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69302"/>
            <a:ext cx="2086035" cy="451939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7022056-717B-0286-143F-AF8A3E82F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6625" y="1062037"/>
            <a:ext cx="2190750" cy="47339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B40ED0A-ACB4-B1AD-DD02-389A387A6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6050" y="1062035"/>
            <a:ext cx="21907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3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10A43A-8CF5-459A-F020-76511DC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401"/>
            <a:ext cx="8229600" cy="1143000"/>
          </a:xfrm>
        </p:spPr>
        <p:txBody>
          <a:bodyPr/>
          <a:lstStyle/>
          <a:p>
            <a:r>
              <a:rPr lang="it-IT" sz="3600" dirty="0"/>
              <a:t>Magnetismo: i campi invisibili</a:t>
            </a:r>
          </a:p>
        </p:txBody>
      </p:sp>
      <p:pic>
        <p:nvPicPr>
          <p:cNvPr id="3" name="Hololab Magnetism (AR) on the App Store-1">
            <a:hlinkClick r:id="" action="ppaction://media"/>
            <a:extLst>
              <a:ext uri="{FF2B5EF4-FFF2-40B4-BE49-F238E27FC236}">
                <a16:creationId xmlns:a16="http://schemas.microsoft.com/office/drawing/2014/main" id="{903CC168-1461-4CB1-8E77-98A132F999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97401"/>
            <a:ext cx="6772245" cy="380938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233692-B916-D49D-76A0-6495B1F9D9C5}"/>
              </a:ext>
            </a:extLst>
          </p:cNvPr>
          <p:cNvSpPr txBox="1"/>
          <p:nvPr/>
        </p:nvSpPr>
        <p:spPr>
          <a:xfrm>
            <a:off x="251520" y="5937031"/>
            <a:ext cx="84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https://apps.apple.com/us/app/hololab-magnetism-ar/id1360514145</a:t>
            </a:r>
          </a:p>
        </p:txBody>
      </p:sp>
    </p:spTree>
    <p:extLst>
      <p:ext uri="{BB962C8B-B14F-4D97-AF65-F5344CB8AC3E}">
        <p14:creationId xmlns:p14="http://schemas.microsoft.com/office/powerpoint/2010/main" val="349763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https://www.solarsystemscope.com/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6576AE-2A05-FC4F-B4C8-C1F0F5280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51011"/>
            <a:ext cx="5194920" cy="1143000"/>
          </a:xfrm>
        </p:spPr>
        <p:txBody>
          <a:bodyPr/>
          <a:lstStyle/>
          <a:p>
            <a:r>
              <a:rPr lang="it-IT" sz="3600" dirty="0" err="1"/>
              <a:t>Civilizations</a:t>
            </a:r>
            <a:r>
              <a:rPr lang="it-IT" sz="3600" dirty="0"/>
              <a:t> (BBC)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57492D3-E9EC-A513-7E76-59E4AE56C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843" y="151010"/>
            <a:ext cx="1225862" cy="1143001"/>
          </a:xfrm>
          <a:prstGeom prst="rect">
            <a:avLst/>
          </a:prstGeom>
        </p:spPr>
      </p:pic>
      <p:pic>
        <p:nvPicPr>
          <p:cNvPr id="5" name="Civilisations AR - Apps on Google Play">
            <a:hlinkClick r:id="" action="ppaction://media"/>
            <a:extLst>
              <a:ext uri="{FF2B5EF4-FFF2-40B4-BE49-F238E27FC236}">
                <a16:creationId xmlns:a16="http://schemas.microsoft.com/office/drawing/2014/main" id="{E53A485C-099C-ECBF-823E-DA781B8ED1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121" y="1271190"/>
            <a:ext cx="7046283" cy="396044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4517F5-A61D-2F52-725C-1C79E24E9F77}"/>
              </a:ext>
            </a:extLst>
          </p:cNvPr>
          <p:cNvSpPr txBox="1"/>
          <p:nvPr/>
        </p:nvSpPr>
        <p:spPr>
          <a:xfrm>
            <a:off x="323528" y="61912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6"/>
              </a:rPr>
              <a:t>https://youtu.be/YkOrx5xcgss</a:t>
            </a:r>
            <a:r>
              <a:rPr lang="it-IT" dirty="0"/>
              <a:t> </a:t>
            </a:r>
            <a:r>
              <a:rPr lang="it-IT"/>
              <a:t>cbn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53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48C2F3-71DF-2798-7E67-377E22B1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36" y="0"/>
            <a:ext cx="8229600" cy="1143000"/>
          </a:xfrm>
        </p:spPr>
        <p:txBody>
          <a:bodyPr/>
          <a:lstStyle/>
          <a:p>
            <a:r>
              <a:rPr lang="it-IT" sz="3600" dirty="0"/>
              <a:t>Telling the time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3FB607-86C1-A445-D490-2C60291B1A0A}"/>
              </a:ext>
            </a:extLst>
          </p:cNvPr>
          <p:cNvSpPr txBox="1"/>
          <p:nvPr/>
        </p:nvSpPr>
        <p:spPr>
          <a:xfrm>
            <a:off x="431032" y="6183329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https://play.google.com/store/apps/details?id=com.mbd.tellingtime&amp;hl=en&amp;gl=US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BC37E00-DB30-9B18-FBE5-B04CB1FD7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05" y="937388"/>
            <a:ext cx="8863390" cy="49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6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4C136B-A292-B1A2-D1CE-E6F28F28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Color Quest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DA7A71-631D-F6E1-DF26-CC12EC2B6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116632"/>
            <a:ext cx="1901379" cy="2066268"/>
          </a:xfrm>
          <a:prstGeom prst="rect">
            <a:avLst/>
          </a:prstGeom>
        </p:spPr>
      </p:pic>
      <p:pic>
        <p:nvPicPr>
          <p:cNvPr id="5" name="Color Quest AR - Apps on Google Play-1">
            <a:hlinkClick r:id="" action="ppaction://media"/>
            <a:extLst>
              <a:ext uri="{FF2B5EF4-FFF2-40B4-BE49-F238E27FC236}">
                <a16:creationId xmlns:a16="http://schemas.microsoft.com/office/drawing/2014/main" id="{A049EBA7-9918-4BB6-7EA5-8CDF0B025A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4357" y="1444399"/>
            <a:ext cx="6646983" cy="373600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B0AA01-CF61-0C79-344E-F88A5574766A}"/>
              </a:ext>
            </a:extLst>
          </p:cNvPr>
          <p:cNvSpPr txBox="1"/>
          <p:nvPr/>
        </p:nvSpPr>
        <p:spPr>
          <a:xfrm>
            <a:off x="139711" y="5433792"/>
            <a:ext cx="7024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https://play.google.com/store/apps/details?id=com.stayhealthy.colorquest&amp;hl=en&amp;gl=US</a:t>
            </a:r>
          </a:p>
        </p:txBody>
      </p:sp>
    </p:spTree>
    <p:extLst>
      <p:ext uri="{BB962C8B-B14F-4D97-AF65-F5344CB8AC3E}">
        <p14:creationId xmlns:p14="http://schemas.microsoft.com/office/powerpoint/2010/main" val="276484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D038C1-D372-F7DB-B51D-934DB1351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729"/>
            <a:ext cx="8229600" cy="1143000"/>
          </a:xfrm>
        </p:spPr>
        <p:txBody>
          <a:bodyPr/>
          <a:lstStyle/>
          <a:p>
            <a:r>
              <a:rPr lang="it-IT" sz="3600" dirty="0"/>
              <a:t>Narrator AV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C8643A-D00E-5F3E-B041-529313C8E740}"/>
              </a:ext>
            </a:extLst>
          </p:cNvPr>
          <p:cNvSpPr txBox="1"/>
          <p:nvPr/>
        </p:nvSpPr>
        <p:spPr>
          <a:xfrm>
            <a:off x="251520" y="5517232"/>
            <a:ext cx="8229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Narrator AR</a:t>
            </a:r>
            <a:r>
              <a:rPr lang="en-US" dirty="0"/>
              <a:t> is an app that inspires kids to learn handwriting. It uses Augmented Reality to launch your child's handwritten name off the page!</a:t>
            </a:r>
          </a:p>
          <a:p>
            <a:r>
              <a:rPr lang="it-IT" dirty="0"/>
              <a:t>https://www.narratorar.com.au/</a:t>
            </a:r>
          </a:p>
        </p:txBody>
      </p:sp>
      <p:pic>
        <p:nvPicPr>
          <p:cNvPr id="5" name="Narrator AR">
            <a:hlinkClick r:id="" action="ppaction://media"/>
            <a:extLst>
              <a:ext uri="{FF2B5EF4-FFF2-40B4-BE49-F238E27FC236}">
                <a16:creationId xmlns:a16="http://schemas.microsoft.com/office/drawing/2014/main" id="{16F9D3A4-7989-A012-1E1E-D4A199C32F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980728"/>
            <a:ext cx="7668344" cy="43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8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130425-3461-2731-9665-0C69656C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929"/>
            <a:ext cx="8229600" cy="1143000"/>
          </a:xfrm>
        </p:spPr>
        <p:txBody>
          <a:bodyPr/>
          <a:lstStyle/>
          <a:p>
            <a:r>
              <a:rPr lang="it-IT" dirty="0" err="1"/>
              <a:t>Results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505EEE-288C-DA2E-5B46-43969A092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03DC9F-5A1B-E49B-C77C-9961C4230966}"/>
              </a:ext>
            </a:extLst>
          </p:cNvPr>
          <p:cNvSpPr txBox="1"/>
          <p:nvPr/>
        </p:nvSpPr>
        <p:spPr>
          <a:xfrm>
            <a:off x="1259632" y="619372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https://hartrxr.com/immerse/</a:t>
            </a:r>
          </a:p>
        </p:txBody>
      </p:sp>
    </p:spTree>
    <p:extLst>
      <p:ext uri="{BB962C8B-B14F-4D97-AF65-F5344CB8AC3E}">
        <p14:creationId xmlns:p14="http://schemas.microsoft.com/office/powerpoint/2010/main" val="2901912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7D13C9-5D5C-2E3E-B702-27168221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/>
          <a:lstStyle/>
          <a:p>
            <a:pPr algn="l"/>
            <a:r>
              <a:rPr lang="it-IT" sz="3600" dirty="0"/>
              <a:t>Ovviamente, </a:t>
            </a:r>
            <a:br>
              <a:rPr lang="it-IT" sz="3600" dirty="0"/>
            </a:br>
            <a:r>
              <a:rPr lang="it-IT" sz="3600" dirty="0"/>
              <a:t>la realtà e solo una…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97A76C1A-4A85-7F1F-76D1-E2A59B9B5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5948" y="1817914"/>
            <a:ext cx="6857999" cy="316983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9C4A1B3-DF27-8D52-40F8-E20A7845C60F}"/>
              </a:ext>
            </a:extLst>
          </p:cNvPr>
          <p:cNvSpPr txBox="1"/>
          <p:nvPr/>
        </p:nvSpPr>
        <p:spPr>
          <a:xfrm flipH="1">
            <a:off x="467544" y="3717032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Grazie per la Vs infinita pazienza con questa importante (</a:t>
            </a:r>
            <a:r>
              <a:rPr lang="it-IT" sz="2400" i="1" dirty="0" err="1"/>
              <a:t>but</a:t>
            </a:r>
            <a:r>
              <a:rPr lang="it-IT" sz="2400" i="1" dirty="0"/>
              <a:t> </a:t>
            </a:r>
            <a:r>
              <a:rPr lang="it-IT" sz="2400" i="1" dirty="0" err="1"/>
              <a:t>lungish</a:t>
            </a:r>
            <a:r>
              <a:rPr lang="it-IT" sz="2400" dirty="0"/>
              <a:t>)</a:t>
            </a:r>
          </a:p>
          <a:p>
            <a:r>
              <a:rPr lang="it-IT" sz="2400" dirty="0"/>
              <a:t>lezione</a:t>
            </a:r>
          </a:p>
        </p:txBody>
      </p:sp>
    </p:spTree>
    <p:extLst>
      <p:ext uri="{BB962C8B-B14F-4D97-AF65-F5344CB8AC3E}">
        <p14:creationId xmlns:p14="http://schemas.microsoft.com/office/powerpoint/2010/main" val="215876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556AA-3660-A171-9EF5-03120F030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esempi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A9B8F27-67C0-A1A3-23D2-06623E771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44824"/>
            <a:ext cx="8229600" cy="427651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A76BB3B-83C9-D8EB-F03C-F91053C3C6CB}"/>
              </a:ext>
            </a:extLst>
          </p:cNvPr>
          <p:cNvSpPr txBox="1"/>
          <p:nvPr/>
        </p:nvSpPr>
        <p:spPr>
          <a:xfrm>
            <a:off x="611560" y="117958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«</a:t>
            </a:r>
            <a:r>
              <a:rPr lang="it-IT" dirty="0" err="1"/>
              <a:t>augmented</a:t>
            </a:r>
            <a:r>
              <a:rPr lang="it-IT" dirty="0"/>
              <a:t> reality </a:t>
            </a:r>
            <a:r>
              <a:rPr lang="it-IT" dirty="0" err="1"/>
              <a:t>education</a:t>
            </a:r>
            <a:r>
              <a:rPr lang="it-IT" dirty="0"/>
              <a:t> apps»</a:t>
            </a:r>
          </a:p>
        </p:txBody>
      </p:sp>
    </p:spTree>
    <p:extLst>
      <p:ext uri="{BB962C8B-B14F-4D97-AF65-F5344CB8AC3E}">
        <p14:creationId xmlns:p14="http://schemas.microsoft.com/office/powerpoint/2010/main" val="43058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556AA-3660-A171-9EF5-03120F03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5698976" cy="1143000"/>
          </a:xfrm>
        </p:spPr>
        <p:txBody>
          <a:bodyPr/>
          <a:lstStyle/>
          <a:p>
            <a:r>
              <a:rPr lang="it-IT" sz="3600" dirty="0" err="1"/>
              <a:t>Wonderscope</a:t>
            </a:r>
            <a:endParaRPr lang="it-IT" sz="3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7947A99-6ACD-E84A-FFE4-C53266D4D896}"/>
              </a:ext>
            </a:extLst>
          </p:cNvPr>
          <p:cNvSpPr txBox="1"/>
          <p:nvPr/>
        </p:nvSpPr>
        <p:spPr>
          <a:xfrm>
            <a:off x="683568" y="621403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https://wonderscope.com/</a:t>
            </a:r>
          </a:p>
        </p:txBody>
      </p:sp>
      <p:pic>
        <p:nvPicPr>
          <p:cNvPr id="5" name="Wonderscope an augmented reality iOS app for kids">
            <a:hlinkClick r:id="" action="ppaction://media"/>
            <a:extLst>
              <a:ext uri="{FF2B5EF4-FFF2-40B4-BE49-F238E27FC236}">
                <a16:creationId xmlns:a16="http://schemas.microsoft.com/office/drawing/2014/main" id="{50F21BE4-2434-FACE-8913-AE22C3E447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289" y="1331476"/>
            <a:ext cx="6792867" cy="382098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368E4D8-6602-9A2C-052D-35EA403BA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993" y="10989"/>
            <a:ext cx="2564943" cy="125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32C9A0-11C1-345F-9137-9A89DC4F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JigSpace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D1CB6D-FE35-E735-8149-0E4B389A7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7638"/>
            <a:ext cx="7477274" cy="46623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3C5630-14AA-11B9-AB8F-491C13EF6D36}"/>
              </a:ext>
            </a:extLst>
          </p:cNvPr>
          <p:cNvSpPr txBox="1"/>
          <p:nvPr/>
        </p:nvSpPr>
        <p:spPr>
          <a:xfrm>
            <a:off x="1331640" y="206084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https://www.jig.space/</a:t>
            </a:r>
          </a:p>
        </p:txBody>
      </p:sp>
    </p:spTree>
    <p:extLst>
      <p:ext uri="{BB962C8B-B14F-4D97-AF65-F5344CB8AC3E}">
        <p14:creationId xmlns:p14="http://schemas.microsoft.com/office/powerpoint/2010/main" val="358805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30712-F7CB-1397-09A1-5443843B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Asembir</a:t>
            </a:r>
            <a:r>
              <a:rPr lang="it-IT" sz="3600" dirty="0"/>
              <a:t> EDU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FB9835-4631-E6D1-54EB-7F469FCBA23E}"/>
              </a:ext>
            </a:extLst>
          </p:cNvPr>
          <p:cNvSpPr txBox="1"/>
          <p:nvPr/>
        </p:nvSpPr>
        <p:spPr>
          <a:xfrm>
            <a:off x="457200" y="58772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https://edu.assemblrworld.com/</a:t>
            </a:r>
          </a:p>
        </p:txBody>
      </p:sp>
      <p:pic>
        <p:nvPicPr>
          <p:cNvPr id="5" name="6033351b64fbe113c6c2c31d_BLR &amp; Pringgo Commercial 15mb (1)-transcode">
            <a:hlinkClick r:id="" action="ppaction://media"/>
            <a:extLst>
              <a:ext uri="{FF2B5EF4-FFF2-40B4-BE49-F238E27FC236}">
                <a16:creationId xmlns:a16="http://schemas.microsoft.com/office/drawing/2014/main" id="{C1E426CA-1483-31B5-2C39-0C0449104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417638"/>
            <a:ext cx="7040121" cy="39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0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30712-F7CB-1397-09A1-5443843BD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AR MAKR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FB9835-4631-E6D1-54EB-7F469FCBA23E}"/>
              </a:ext>
            </a:extLst>
          </p:cNvPr>
          <p:cNvSpPr txBox="1"/>
          <p:nvPr/>
        </p:nvSpPr>
        <p:spPr>
          <a:xfrm>
            <a:off x="457200" y="58772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https://youtu.be/kanRUEPZTCo</a:t>
            </a:r>
          </a:p>
        </p:txBody>
      </p:sp>
      <p:pic>
        <p:nvPicPr>
          <p:cNvPr id="3" name="AR Makr">
            <a:hlinkClick r:id="" action="ppaction://media"/>
            <a:extLst>
              <a:ext uri="{FF2B5EF4-FFF2-40B4-BE49-F238E27FC236}">
                <a16:creationId xmlns:a16="http://schemas.microsoft.com/office/drawing/2014/main" id="{08DB08AA-D9B7-DBBE-1A7E-770197FC8D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43000"/>
            <a:ext cx="7476501" cy="420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55556-C819-2DEB-9083-C697AAD5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Arloon</a:t>
            </a:r>
            <a:r>
              <a:rPr lang="it-IT" sz="3600" dirty="0"/>
              <a:t> </a:t>
            </a:r>
            <a:r>
              <a:rPr lang="it-IT" sz="3600" dirty="0" err="1"/>
              <a:t>Plants</a:t>
            </a:r>
            <a:endParaRPr lang="it-IT" sz="3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6434FE-8054-F481-E868-336E80FA830A}"/>
              </a:ext>
            </a:extLst>
          </p:cNvPr>
          <p:cNvSpPr txBox="1"/>
          <p:nvPr/>
        </p:nvSpPr>
        <p:spPr>
          <a:xfrm>
            <a:off x="971600" y="60212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http://www.arloon.com/en/apps/plants/</a:t>
            </a:r>
          </a:p>
        </p:txBody>
      </p:sp>
      <p:pic>
        <p:nvPicPr>
          <p:cNvPr id="5" name="Arloon Plants - YouTube">
            <a:hlinkClick r:id="" action="ppaction://media"/>
            <a:extLst>
              <a:ext uri="{FF2B5EF4-FFF2-40B4-BE49-F238E27FC236}">
                <a16:creationId xmlns:a16="http://schemas.microsoft.com/office/drawing/2014/main" id="{F1D74E5B-F498-7F2F-D83A-4090CE70BF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114300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2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255C83-B1E1-F103-4BE3-08821F64A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81" y="75572"/>
            <a:ext cx="8229600" cy="1143000"/>
          </a:xfrm>
        </p:spPr>
        <p:txBody>
          <a:bodyPr/>
          <a:lstStyle/>
          <a:p>
            <a:r>
              <a:rPr lang="it-IT" sz="4000" dirty="0"/>
              <a:t>3D Bear </a:t>
            </a:r>
            <a:r>
              <a:rPr lang="it-IT" sz="4000" dirty="0" err="1"/>
              <a:t>Education</a:t>
            </a:r>
            <a:r>
              <a:rPr lang="it-IT" sz="4000" dirty="0"/>
              <a:t> </a:t>
            </a:r>
            <a:r>
              <a:rPr lang="it-IT" sz="4000" dirty="0" err="1"/>
              <a:t>technologies</a:t>
            </a:r>
            <a:endParaRPr lang="it-IT" sz="4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34F273-2578-E5B6-CE32-3F37E1490B93}"/>
              </a:ext>
            </a:extLst>
          </p:cNvPr>
          <p:cNvSpPr txBox="1"/>
          <p:nvPr/>
        </p:nvSpPr>
        <p:spPr>
          <a:xfrm>
            <a:off x="445281" y="624437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https://www.3dbear.io/</a:t>
            </a:r>
          </a:p>
        </p:txBody>
      </p:sp>
      <p:pic>
        <p:nvPicPr>
          <p:cNvPr id="5" name="3DBear - Immersive technologies for education">
            <a:hlinkClick r:id="" action="ppaction://media"/>
            <a:extLst>
              <a:ext uri="{FF2B5EF4-FFF2-40B4-BE49-F238E27FC236}">
                <a16:creationId xmlns:a16="http://schemas.microsoft.com/office/drawing/2014/main" id="{604DB257-8749-26B7-A41B-AE9C3738A2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3854" y="1317974"/>
            <a:ext cx="6989948" cy="393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A1418-65F5-CF66-3A81-692A76736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29"/>
            <a:ext cx="8229600" cy="1143000"/>
          </a:xfrm>
        </p:spPr>
        <p:txBody>
          <a:bodyPr/>
          <a:lstStyle/>
          <a:p>
            <a:r>
              <a:rPr lang="it-IT" sz="3600" dirty="0"/>
              <a:t>Domino World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D138A2C-440E-BFEB-7225-F697FEB59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" y="980728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2A72347-B3AC-DFC9-1ED4-8ACF2BD7AF13}"/>
              </a:ext>
            </a:extLst>
          </p:cNvPr>
          <p:cNvSpPr txBox="1"/>
          <p:nvPr/>
        </p:nvSpPr>
        <p:spPr>
          <a:xfrm>
            <a:off x="0" y="6265734"/>
            <a:ext cx="8460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https://apps.apple.com/us/app/domino-world-ar/id1282105342</a:t>
            </a:r>
          </a:p>
        </p:txBody>
      </p:sp>
    </p:spTree>
    <p:extLst>
      <p:ext uri="{BB962C8B-B14F-4D97-AF65-F5344CB8AC3E}">
        <p14:creationId xmlns:p14="http://schemas.microsoft.com/office/powerpoint/2010/main" val="2703056764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10443</TotalTime>
  <Words>321</Words>
  <Application>Microsoft Office PowerPoint</Application>
  <PresentationFormat>Presentazione su schermo (4:3)</PresentationFormat>
  <Paragraphs>48</Paragraphs>
  <Slides>19</Slides>
  <Notes>1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2" baseType="lpstr">
      <vt:lpstr>Arial</vt:lpstr>
      <vt:lpstr>Calibri</vt:lpstr>
      <vt:lpstr>Projekt domyślny</vt:lpstr>
      <vt:lpstr>Presentazione standard di PowerPoint</vt:lpstr>
      <vt:lpstr>Altri esempi</vt:lpstr>
      <vt:lpstr>Wonderscope</vt:lpstr>
      <vt:lpstr>JigSpace</vt:lpstr>
      <vt:lpstr>Asembir EDU</vt:lpstr>
      <vt:lpstr>AR MAKR</vt:lpstr>
      <vt:lpstr>Arloon Plants</vt:lpstr>
      <vt:lpstr>3D Bear Education technologies</vt:lpstr>
      <vt:lpstr>Domino World</vt:lpstr>
      <vt:lpstr>Immerse: AR in Education</vt:lpstr>
      <vt:lpstr>Animal safari</vt:lpstr>
      <vt:lpstr>Magnetismo: i campi invisibili</vt:lpstr>
      <vt:lpstr>Solar-scope</vt:lpstr>
      <vt:lpstr>Civilizations (BBC)</vt:lpstr>
      <vt:lpstr>Telling the time</vt:lpstr>
      <vt:lpstr>Color Quest</vt:lpstr>
      <vt:lpstr>Narrator AV</vt:lpstr>
      <vt:lpstr>Results</vt:lpstr>
      <vt:lpstr>Ovviamente,  la realtà e solo una…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132</cp:revision>
  <dcterms:created xsi:type="dcterms:W3CDTF">2019-04-23T16:37:35Z</dcterms:created>
  <dcterms:modified xsi:type="dcterms:W3CDTF">2022-10-19T06:14:46Z</dcterms:modified>
</cp:coreProperties>
</file>